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9" r:id="rId3"/>
    <p:sldId id="260" r:id="rId4"/>
    <p:sldId id="264" r:id="rId5"/>
    <p:sldId id="261" r:id="rId6"/>
    <p:sldId id="262" r:id="rId7"/>
    <p:sldId id="263" r:id="rId8"/>
    <p:sldId id="257" r:id="rId9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9088A9E-852A-42F2-A1EE-AFB0794263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DE99E83C-73ED-44F7-882A-6A51C94E6C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7329FC4-FB86-45B5-852B-16A3217ED8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674AB-3DC0-45A6-9A3F-7458966B6340}" type="datetimeFigureOut">
              <a:rPr lang="nl-NL" smtClean="0"/>
              <a:t>25-11-2020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C76A2C5-4A42-4F64-8DA5-FFA28E0D57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FE70DAE-EF83-45B3-A82F-FB2BF07022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6C766-0DE0-4CD9-A360-85A1A657022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04963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32C6225-3D2A-4B2E-AA82-6330E05C2E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B936B117-C66B-4639-8BAD-B6DDB0C7E0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CA75800-2F2C-4DAB-B7D0-EDEBADD5BA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674AB-3DC0-45A6-9A3F-7458966B6340}" type="datetimeFigureOut">
              <a:rPr lang="nl-NL" smtClean="0"/>
              <a:t>25-11-2020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E4925C6-89F0-49B6-A10C-6D612A046A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54B6A56-9E56-484D-B7A6-123B97669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6C766-0DE0-4CD9-A360-85A1A657022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209800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9240D92B-5DE1-46C5-A7E0-BA49080A8CF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3B48FFD0-B7FE-4171-8F5A-E894523124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DDBBB08-31BB-45DB-AD3F-EA0A3DCD65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674AB-3DC0-45A6-9A3F-7458966B6340}" type="datetimeFigureOut">
              <a:rPr lang="nl-NL" smtClean="0"/>
              <a:t>25-11-2020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5DEC282-1321-42A4-AEB0-D4EA31DBF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7420554-CF90-4B39-A678-6EDD1D0C84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6C766-0DE0-4CD9-A360-85A1A657022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904549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611FC83-B5DE-4C44-B05B-B3AFC2A00B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48CB7F5-4A25-43A2-B5F5-047832E753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69C9D79-6AC3-43B5-A155-4B84D83837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674AB-3DC0-45A6-9A3F-7458966B6340}" type="datetimeFigureOut">
              <a:rPr lang="nl-NL" smtClean="0"/>
              <a:t>25-11-2020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42669F8-27A3-41EA-9B4C-DF04D5A0B2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80D53B3-6BC8-4059-9C13-E70EF8820C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6C766-0DE0-4CD9-A360-85A1A657022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634735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E24D122-4F07-4EA3-967A-CBA3A4D46D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3FB0EE5A-A3E0-4A24-A40D-6D7C1B5258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619B670-6E5F-487F-9FE3-A9E21CE25A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674AB-3DC0-45A6-9A3F-7458966B6340}" type="datetimeFigureOut">
              <a:rPr lang="nl-NL" smtClean="0"/>
              <a:t>25-11-2020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32F1C8A-357B-46FE-97AB-C601FA3D87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0FE9022-FA70-4D70-8E96-72692CCC53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6C766-0DE0-4CD9-A360-85A1A657022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22728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D73C9D9-8EE9-4A6C-91C3-9B80FCF334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28CE9D5-EE05-4121-8798-EDCCA48604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DFD5B01B-CC76-4F92-9828-4887EB604B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9DBFF9B2-A3B4-421D-934E-039EB3CB5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674AB-3DC0-45A6-9A3F-7458966B6340}" type="datetimeFigureOut">
              <a:rPr lang="nl-NL" smtClean="0"/>
              <a:t>25-11-2020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3440DCB3-6413-4A4C-BC62-A66FCD8B60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E86B448C-E4D9-419C-BCF3-3D0C9E81F6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6C766-0DE0-4CD9-A360-85A1A657022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636387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A791211-267F-4EA4-8854-4EF3E99D3E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B6338CA-EDFF-4311-8077-9970AAB6D4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A2F1CB1F-1540-4BB7-832D-B9C8F22F53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9527EBC9-E61B-40FD-9763-937738054A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0A6A4216-A021-4F2F-94F2-C81387100AC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D49D93DE-E3DA-4209-ACAB-AB67C03812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674AB-3DC0-45A6-9A3F-7458966B6340}" type="datetimeFigureOut">
              <a:rPr lang="nl-NL" smtClean="0"/>
              <a:t>25-11-2020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36320EF8-821A-45D3-B8A2-3D0DC8276B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CE3BD214-2335-4CA1-83D4-BB3DD53B16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6C766-0DE0-4CD9-A360-85A1A657022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555971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49A6EB3-513D-4AFB-B3A7-9791CEFC91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D93EB83E-B9CD-47C0-8E7F-6F15753F8D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674AB-3DC0-45A6-9A3F-7458966B6340}" type="datetimeFigureOut">
              <a:rPr lang="nl-NL" smtClean="0"/>
              <a:t>25-11-2020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843EB701-0E7B-4E78-94A5-BDC8C1B77A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2753A1E1-41CC-4F78-8295-1CF190D688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6C766-0DE0-4CD9-A360-85A1A657022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105749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C5A91FB8-FFC6-4182-B5B9-F04317B25D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674AB-3DC0-45A6-9A3F-7458966B6340}" type="datetimeFigureOut">
              <a:rPr lang="nl-NL" smtClean="0"/>
              <a:t>25-11-2020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2D14A0CA-91DE-4E2C-8350-5C2F4B3C08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D69084EA-0EDC-4229-9563-660C7A8CDD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6C766-0DE0-4CD9-A360-85A1A657022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395830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8752105-EF96-4D39-8172-3CB9D6414F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A027889-BD41-4062-B2B0-5FEA851EC5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E3359CF9-C86B-49B7-94C2-CD0C360028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78708A0B-C652-4D17-A742-D1BA006C65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674AB-3DC0-45A6-9A3F-7458966B6340}" type="datetimeFigureOut">
              <a:rPr lang="nl-NL" smtClean="0"/>
              <a:t>25-11-2020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8D16CE24-918A-4D02-A362-2B2A232473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7070B01E-D267-4BA3-9091-0DF21B1A24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6C766-0DE0-4CD9-A360-85A1A657022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106022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5CCC262-B4B4-4EE9-92B4-1090845865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99BC0631-C48D-4484-B34C-DD357570310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711C86DD-46D5-4FFA-A909-4E10D7D4A8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E38DB9CC-E894-4154-ABAF-4B91E81A48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674AB-3DC0-45A6-9A3F-7458966B6340}" type="datetimeFigureOut">
              <a:rPr lang="nl-NL" smtClean="0"/>
              <a:t>25-11-2020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1DFACC9E-70B9-4EEA-9F9A-513CB21E91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448D1A05-90CF-4E58-8390-F15822CE3F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6C766-0DE0-4CD9-A360-85A1A657022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797842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747C0C3C-55BF-41B2-B99E-6916350EC2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ECA115F8-6D5A-4A8E-9A99-6D9962D708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5C1F644-8307-4FFB-950E-44977BAC74B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3674AB-3DC0-45A6-9A3F-7458966B6340}" type="datetimeFigureOut">
              <a:rPr lang="nl-NL" smtClean="0"/>
              <a:t>25-11-2020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8BA5DAF-0408-4CE4-B13A-31BAB3FB5B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5F692B6-A386-4077-9FC6-D78D21A9AF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66C766-0DE0-4CD9-A360-85A1A657022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947187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29B6FF65-BFB1-41DC-B302-917D2043463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6598402" y="1402228"/>
            <a:ext cx="5593598" cy="3729065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BD41771E-6B52-4440-B4F5-E60C8EE9F2F5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1402228"/>
            <a:ext cx="6442597" cy="3729065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44DCF840-93E4-4DC0-98C1-AB4CD673CA22}"/>
              </a:ext>
            </a:extLst>
          </p:cNvPr>
          <p:cNvSpPr txBox="1"/>
          <p:nvPr/>
        </p:nvSpPr>
        <p:spPr>
          <a:xfrm>
            <a:off x="6764988" y="5213526"/>
            <a:ext cx="5260425" cy="2422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000" dirty="0">
                <a:solidFill>
                  <a:srgbClr val="000000"/>
                </a:solidFill>
                <a:effectLst/>
                <a:latin typeface="Bahnschrift Ligh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Installation view of Doug Aitken, The Garden 2017. Photographs by Doug Aitken Workshop </a:t>
            </a:r>
            <a:endParaRPr lang="nl-NL" sz="1000" dirty="0">
              <a:effectLst/>
              <a:latin typeface="Bahnschrift Light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03780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8B75768C-D12F-458D-B047-4460EC6AA6CF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61070"/>
            <a:ext cx="3914479" cy="29358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BDA22633-E4F0-4B1A-BE34-8C448396647D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0366" y="1961070"/>
            <a:ext cx="3930520" cy="294789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B3EF3F28-8128-41D2-8377-EF5449B6E271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088" y="1961070"/>
            <a:ext cx="3947912" cy="296093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6935593E-4401-489D-92BA-D0D9D8708291}"/>
              </a:ext>
            </a:extLst>
          </p:cNvPr>
          <p:cNvSpPr txBox="1"/>
          <p:nvPr/>
        </p:nvSpPr>
        <p:spPr>
          <a:xfrm>
            <a:off x="6764988" y="5213526"/>
            <a:ext cx="5260425" cy="2422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000" dirty="0">
                <a:solidFill>
                  <a:srgbClr val="000000"/>
                </a:solidFill>
                <a:effectLst/>
                <a:latin typeface="Bahnschrift Ligh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Installation view of Doug Aitken, The Garden 2017. Photographs by Doug Aitken Workshop </a:t>
            </a:r>
            <a:endParaRPr lang="nl-NL" sz="1000" dirty="0">
              <a:effectLst/>
              <a:latin typeface="Bahnschrift Light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02195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6FCCEE1D-4A30-4ADA-9896-5C0F52C5F163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4364" y="1258275"/>
            <a:ext cx="5803271" cy="4778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3899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A5732587-1BF9-4E3E-9823-0DE30C947B15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693" y="528221"/>
            <a:ext cx="4307058" cy="5801557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31B28D77-ED5A-4F05-AA3C-FFE7262F72BB}"/>
              </a:ext>
            </a:extLst>
          </p:cNvPr>
          <p:cNvSpPr txBox="1"/>
          <p:nvPr/>
        </p:nvSpPr>
        <p:spPr>
          <a:xfrm>
            <a:off x="7510718" y="2639001"/>
            <a:ext cx="2529932" cy="12425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400" dirty="0">
                <a:solidFill>
                  <a:srgbClr val="000000"/>
                </a:solidFill>
                <a:effectLst/>
                <a:latin typeface="Bahnschrift Ligh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“Make a list of 10 things that make you angry”</a:t>
            </a:r>
            <a:endParaRPr lang="nl-NL" sz="2400" dirty="0">
              <a:effectLst/>
              <a:latin typeface="Bahnschrift Light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21811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5F3F97D5-1F9D-441E-8BAD-9B4B10303820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614" y="1839595"/>
            <a:ext cx="5760720" cy="317881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487C0E35-1A7E-4A95-BCD7-AFEC14ABDE58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2924" y="1839595"/>
            <a:ext cx="5584462" cy="3178810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C5D4EC42-A7A2-4B08-92FB-BCB22F36F2EE}"/>
              </a:ext>
            </a:extLst>
          </p:cNvPr>
          <p:cNvSpPr txBox="1"/>
          <p:nvPr/>
        </p:nvSpPr>
        <p:spPr>
          <a:xfrm>
            <a:off x="8771348" y="5213525"/>
            <a:ext cx="2529932" cy="2422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000" dirty="0">
                <a:solidFill>
                  <a:srgbClr val="000000"/>
                </a:solidFill>
                <a:effectLst/>
                <a:latin typeface="Bahnschrift Ligh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“Plastic Soup”, </a:t>
            </a:r>
            <a:r>
              <a:rPr lang="en-GB" sz="1000" dirty="0" err="1">
                <a:solidFill>
                  <a:srgbClr val="000000"/>
                </a:solidFill>
                <a:effectLst/>
                <a:latin typeface="Bahnschrift Ligh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Marjolein</a:t>
            </a:r>
            <a:r>
              <a:rPr lang="en-GB" sz="1000" dirty="0">
                <a:solidFill>
                  <a:srgbClr val="000000"/>
                </a:solidFill>
                <a:effectLst/>
                <a:latin typeface="Bahnschrift Ligh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000" dirty="0" err="1">
                <a:solidFill>
                  <a:srgbClr val="000000"/>
                </a:solidFill>
                <a:effectLst/>
                <a:latin typeface="Bahnschrift Ligh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Batenburg</a:t>
            </a:r>
            <a:r>
              <a:rPr lang="en-GB" sz="1000" dirty="0">
                <a:solidFill>
                  <a:srgbClr val="000000"/>
                </a:solidFill>
                <a:effectLst/>
                <a:latin typeface="Bahnschrift Ligh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2019</a:t>
            </a:r>
            <a:endParaRPr lang="nl-NL" sz="1000" dirty="0">
              <a:effectLst/>
              <a:latin typeface="Bahnschrift Light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55560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07D5B785-F20F-4E6E-8086-E5108E646973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80" y="201853"/>
            <a:ext cx="5199354" cy="3014083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1BACDE37-B637-42C6-80B1-D872CD4CA1AC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4264" y="201853"/>
            <a:ext cx="5401089" cy="3008345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05D57B2A-E227-4C1F-A858-801F9540B6A9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80" y="3343987"/>
            <a:ext cx="5199354" cy="3007166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2834C596-0707-4637-B810-81C815F3E40E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4264" y="3321971"/>
            <a:ext cx="5401089" cy="3029182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AC870AB1-BEAB-4BDE-A12A-051DC214DA43}"/>
              </a:ext>
            </a:extLst>
          </p:cNvPr>
          <p:cNvSpPr txBox="1"/>
          <p:nvPr/>
        </p:nvSpPr>
        <p:spPr>
          <a:xfrm>
            <a:off x="8202967" y="6462926"/>
            <a:ext cx="3031773" cy="2422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000" dirty="0">
                <a:solidFill>
                  <a:srgbClr val="000000"/>
                </a:solidFill>
                <a:effectLst/>
                <a:latin typeface="Bahnschrift Ligh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“Against Animal Abuse”, Linde van </a:t>
            </a:r>
            <a:r>
              <a:rPr lang="en-GB" sz="1000" dirty="0" err="1">
                <a:solidFill>
                  <a:srgbClr val="000000"/>
                </a:solidFill>
                <a:effectLst/>
                <a:latin typeface="Bahnschrift Ligh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Driesten</a:t>
            </a:r>
            <a:r>
              <a:rPr lang="en-GB" sz="1000" dirty="0">
                <a:solidFill>
                  <a:srgbClr val="000000"/>
                </a:solidFill>
                <a:latin typeface="Bahnschrift Ligh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GB" sz="1000" dirty="0">
                <a:solidFill>
                  <a:srgbClr val="000000"/>
                </a:solidFill>
                <a:effectLst/>
                <a:latin typeface="Bahnschrift Ligh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2019</a:t>
            </a:r>
            <a:endParaRPr lang="nl-NL" sz="1000" dirty="0">
              <a:effectLst/>
              <a:latin typeface="Bahnschrift Light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97218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7C81DEF7-105D-459C-8662-936911FBE5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1371" y="0"/>
            <a:ext cx="75492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1615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E125C0D0-CE60-4577-85CC-E442ED9778A8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22816">
            <a:off x="969589" y="2157273"/>
            <a:ext cx="9851424" cy="2386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362298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187</TotalTime>
  <Words>60</Words>
  <Application>Microsoft Office PowerPoint</Application>
  <PresentationFormat>Breedbeeld</PresentationFormat>
  <Paragraphs>5</Paragraphs>
  <Slides>8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8</vt:i4>
      </vt:variant>
    </vt:vector>
  </HeadingPairs>
  <TitlesOfParts>
    <vt:vector size="13" baseType="lpstr">
      <vt:lpstr>Arial</vt:lpstr>
      <vt:lpstr>Bahnschrift Light</vt:lpstr>
      <vt:lpstr>Calibri</vt:lpstr>
      <vt:lpstr>Calibri Light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Sterre Eva Boerkamp</dc:creator>
  <cp:lastModifiedBy>Sterre Eva Boerkamp</cp:lastModifiedBy>
  <cp:revision>10</cp:revision>
  <dcterms:created xsi:type="dcterms:W3CDTF">2020-11-23T07:59:34Z</dcterms:created>
  <dcterms:modified xsi:type="dcterms:W3CDTF">2020-11-25T19:33:07Z</dcterms:modified>
</cp:coreProperties>
</file>